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8" r:id="rId1"/>
  </p:sldMasterIdLst>
  <p:notesMasterIdLst>
    <p:notesMasterId r:id="rId23"/>
  </p:notesMasterIdLst>
  <p:sldIdLst>
    <p:sldId id="256" r:id="rId2"/>
    <p:sldId id="257" r:id="rId3"/>
    <p:sldId id="258" r:id="rId4"/>
    <p:sldId id="272" r:id="rId5"/>
    <p:sldId id="292" r:id="rId6"/>
    <p:sldId id="293" r:id="rId7"/>
    <p:sldId id="294" r:id="rId8"/>
    <p:sldId id="291" r:id="rId9"/>
    <p:sldId id="273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3" r:id="rId18"/>
    <p:sldId id="304" r:id="rId19"/>
    <p:sldId id="305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83D59E53-A680-4EE8-B929-F422E44C7861}">
          <p14:sldIdLst>
            <p14:sldId id="256"/>
            <p14:sldId id="257"/>
            <p14:sldId id="258"/>
            <p14:sldId id="272"/>
            <p14:sldId id="292"/>
            <p14:sldId id="293"/>
            <p14:sldId id="294"/>
            <p14:sldId id="291"/>
            <p14:sldId id="273"/>
            <p14:sldId id="295"/>
            <p14:sldId id="296"/>
            <p14:sldId id="297"/>
            <p14:sldId id="298"/>
            <p14:sldId id="299"/>
            <p14:sldId id="300"/>
            <p14:sldId id="301"/>
            <p14:sldId id="303"/>
            <p14:sldId id="304"/>
            <p14:sldId id="305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453C6D-C6E3-451D-8864-C0FD5051D4CC}" type="doc">
      <dgm:prSet loTypeId="urn:microsoft.com/office/officeart/2005/8/layout/orgChart1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3DCB862-913C-41F5-99F9-5A82AFB0AC51}">
      <dgm:prSet phldrT="[Текст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sz="1800" b="1" dirty="0"/>
            <a:t>Главная</a:t>
          </a:r>
        </a:p>
      </dgm:t>
    </dgm:pt>
    <dgm:pt modelId="{AECB8E7F-0B90-4A65-ACCD-F448CFFCB20E}" type="parTrans" cxnId="{7B8CC215-F6EC-41C6-846C-FE9C1262A2FC}">
      <dgm:prSet/>
      <dgm:spPr/>
      <dgm:t>
        <a:bodyPr/>
        <a:lstStyle/>
        <a:p>
          <a:endParaRPr lang="ru-RU"/>
        </a:p>
      </dgm:t>
    </dgm:pt>
    <dgm:pt modelId="{20D45538-6396-46D0-9F05-EA2DE4F0CE9F}" type="sibTrans" cxnId="{7B8CC215-F6EC-41C6-846C-FE9C1262A2FC}">
      <dgm:prSet/>
      <dgm:spPr/>
      <dgm:t>
        <a:bodyPr/>
        <a:lstStyle/>
        <a:p>
          <a:endParaRPr lang="ru-RU"/>
        </a:p>
      </dgm:t>
    </dgm:pt>
    <dgm:pt modelId="{9B5B06D4-5027-4C6F-902F-F05040416241}">
      <dgm:prSet phldrT="[Текст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1" dirty="0"/>
            <a:t>Каталог</a:t>
          </a:r>
        </a:p>
      </dgm:t>
    </dgm:pt>
    <dgm:pt modelId="{D00B2087-D13E-4240-BE46-79CB77F702B1}" type="parTrans" cxnId="{8564291C-5883-4FC7-BDDD-A670782A2791}">
      <dgm:prSet/>
      <dgm:spPr/>
      <dgm:t>
        <a:bodyPr/>
        <a:lstStyle/>
        <a:p>
          <a:endParaRPr lang="ru-RU"/>
        </a:p>
      </dgm:t>
    </dgm:pt>
    <dgm:pt modelId="{FBFB0D87-2B6C-4E81-9DEC-586B1B97AFEF}" type="sibTrans" cxnId="{8564291C-5883-4FC7-BDDD-A670782A2791}">
      <dgm:prSet/>
      <dgm:spPr/>
      <dgm:t>
        <a:bodyPr/>
        <a:lstStyle/>
        <a:p>
          <a:endParaRPr lang="ru-RU"/>
        </a:p>
      </dgm:t>
    </dgm:pt>
    <dgm:pt modelId="{BE88AFA8-9DD6-4577-A00F-20262F18111E}">
      <dgm:prSet phldrT="[Текст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1" dirty="0"/>
            <a:t>Товар</a:t>
          </a:r>
        </a:p>
      </dgm:t>
    </dgm:pt>
    <dgm:pt modelId="{9C5FAA04-0B76-43F6-AC79-7AFB026B80EB}" type="parTrans" cxnId="{CD252808-F4F5-4D37-9D63-DD51F12BEC12}">
      <dgm:prSet/>
      <dgm:spPr/>
      <dgm:t>
        <a:bodyPr/>
        <a:lstStyle/>
        <a:p>
          <a:endParaRPr lang="ru-RU"/>
        </a:p>
      </dgm:t>
    </dgm:pt>
    <dgm:pt modelId="{CAE73265-8F8A-4D26-BF6F-201D3390D106}" type="sibTrans" cxnId="{CD252808-F4F5-4D37-9D63-DD51F12BEC12}">
      <dgm:prSet/>
      <dgm:spPr/>
      <dgm:t>
        <a:bodyPr/>
        <a:lstStyle/>
        <a:p>
          <a:endParaRPr lang="ru-RU"/>
        </a:p>
      </dgm:t>
    </dgm:pt>
    <dgm:pt modelId="{E2D2E44A-8C2E-408F-9B8F-4DDE7F291DD0}">
      <dgm:prSet phldrT="[Текст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1" dirty="0"/>
            <a:t>Консоль администратора</a:t>
          </a:r>
        </a:p>
      </dgm:t>
    </dgm:pt>
    <dgm:pt modelId="{EE2DF023-CE4D-43D4-99F4-B6AC096D1B19}" type="parTrans" cxnId="{B8B05070-CE5F-43A8-923B-BD3ADE6F9985}">
      <dgm:prSet/>
      <dgm:spPr/>
      <dgm:t>
        <a:bodyPr/>
        <a:lstStyle/>
        <a:p>
          <a:endParaRPr lang="ru-RU"/>
        </a:p>
      </dgm:t>
    </dgm:pt>
    <dgm:pt modelId="{9DBC1E69-4CCB-4C14-85F6-83CC424B9F9A}" type="sibTrans" cxnId="{B8B05070-CE5F-43A8-923B-BD3ADE6F9985}">
      <dgm:prSet/>
      <dgm:spPr/>
      <dgm:t>
        <a:bodyPr/>
        <a:lstStyle/>
        <a:p>
          <a:endParaRPr lang="ru-RU"/>
        </a:p>
      </dgm:t>
    </dgm:pt>
    <dgm:pt modelId="{2933A446-85F8-495F-ACA0-48D4CBBC5DAE}">
      <dgm:prSet phldrT="[Текст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1"/>
            <a:t>Добавление товара</a:t>
          </a:r>
        </a:p>
      </dgm:t>
    </dgm:pt>
    <dgm:pt modelId="{5D2AA41A-4D27-4E07-8132-4C76D4499E6D}" type="parTrans" cxnId="{E45D8348-6232-47B0-9D32-AEE201F89787}">
      <dgm:prSet/>
      <dgm:spPr/>
      <dgm:t>
        <a:bodyPr/>
        <a:lstStyle/>
        <a:p>
          <a:endParaRPr lang="ru-RU"/>
        </a:p>
      </dgm:t>
    </dgm:pt>
    <dgm:pt modelId="{8DDD4CC6-EF08-4382-B7F6-6D2BBA10D8A2}" type="sibTrans" cxnId="{E45D8348-6232-47B0-9D32-AEE201F89787}">
      <dgm:prSet/>
      <dgm:spPr/>
      <dgm:t>
        <a:bodyPr/>
        <a:lstStyle/>
        <a:p>
          <a:endParaRPr lang="ru-RU"/>
        </a:p>
      </dgm:t>
    </dgm:pt>
    <dgm:pt modelId="{4F9ADC73-1378-4099-9514-646C5F6C5E22}">
      <dgm:prSet phldrT="[Текст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1"/>
            <a:t>Редактирование товара</a:t>
          </a:r>
        </a:p>
      </dgm:t>
    </dgm:pt>
    <dgm:pt modelId="{AB778AD9-7DF9-41F5-8CDD-8B8352B8410D}" type="parTrans" cxnId="{16EFEEF1-ACFC-4163-8F42-8B41F58A6BD7}">
      <dgm:prSet/>
      <dgm:spPr/>
      <dgm:t>
        <a:bodyPr/>
        <a:lstStyle/>
        <a:p>
          <a:endParaRPr lang="ru-RU"/>
        </a:p>
      </dgm:t>
    </dgm:pt>
    <dgm:pt modelId="{33895B08-1682-4754-A801-CD94E4EB5C7D}" type="sibTrans" cxnId="{16EFEEF1-ACFC-4163-8F42-8B41F58A6BD7}">
      <dgm:prSet/>
      <dgm:spPr/>
      <dgm:t>
        <a:bodyPr/>
        <a:lstStyle/>
        <a:p>
          <a:endParaRPr lang="ru-RU"/>
        </a:p>
      </dgm:t>
    </dgm:pt>
    <dgm:pt modelId="{77899E8D-1F2E-4908-A951-ED8D97838160}">
      <dgm:prSet phldrT="[Текст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1"/>
            <a:t>Авторизация</a:t>
          </a:r>
        </a:p>
      </dgm:t>
    </dgm:pt>
    <dgm:pt modelId="{CA4ABE56-6C68-47E6-8F0D-BBDC7EC32561}" type="parTrans" cxnId="{A4E3F2A9-2B99-42D2-855A-1ECB6B024D38}">
      <dgm:prSet/>
      <dgm:spPr/>
      <dgm:t>
        <a:bodyPr/>
        <a:lstStyle/>
        <a:p>
          <a:endParaRPr lang="ru-RU"/>
        </a:p>
      </dgm:t>
    </dgm:pt>
    <dgm:pt modelId="{D3154A80-1310-4544-97D7-B505109877E2}" type="sibTrans" cxnId="{A4E3F2A9-2B99-42D2-855A-1ECB6B024D38}">
      <dgm:prSet/>
      <dgm:spPr/>
      <dgm:t>
        <a:bodyPr/>
        <a:lstStyle/>
        <a:p>
          <a:endParaRPr lang="ru-RU"/>
        </a:p>
      </dgm:t>
    </dgm:pt>
    <dgm:pt modelId="{049CE7D9-0C88-4700-A3C1-B74B340914EA}" type="pres">
      <dgm:prSet presAssocID="{66453C6D-C6E3-451D-8864-C0FD5051D4C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EADF429-BC17-48D3-A204-8ED1A3D205E6}" type="pres">
      <dgm:prSet presAssocID="{B3DCB862-913C-41F5-99F9-5A82AFB0AC51}" presName="hierRoot1" presStyleCnt="0">
        <dgm:presLayoutVars>
          <dgm:hierBranch val="init"/>
        </dgm:presLayoutVars>
      </dgm:prSet>
      <dgm:spPr/>
    </dgm:pt>
    <dgm:pt modelId="{CF07A1C2-7982-4F01-9680-B3E47874A4D3}" type="pres">
      <dgm:prSet presAssocID="{B3DCB862-913C-41F5-99F9-5A82AFB0AC51}" presName="rootComposite1" presStyleCnt="0"/>
      <dgm:spPr/>
    </dgm:pt>
    <dgm:pt modelId="{BA4E6F69-039C-4A3D-BA73-6E28BA6077FE}" type="pres">
      <dgm:prSet presAssocID="{B3DCB862-913C-41F5-99F9-5A82AFB0AC51}" presName="rootText1" presStyleLbl="node0" presStyleIdx="0" presStyleCnt="3">
        <dgm:presLayoutVars>
          <dgm:chPref val="3"/>
        </dgm:presLayoutVars>
      </dgm:prSet>
      <dgm:spPr/>
    </dgm:pt>
    <dgm:pt modelId="{ACBD9E6B-8F33-4CD9-B4B5-C74BA0B74F7A}" type="pres">
      <dgm:prSet presAssocID="{B3DCB862-913C-41F5-99F9-5A82AFB0AC51}" presName="rootConnector1" presStyleLbl="node1" presStyleIdx="0" presStyleCnt="0"/>
      <dgm:spPr/>
    </dgm:pt>
    <dgm:pt modelId="{C6B793DF-12C9-4307-9BB4-78F5F51D3734}" type="pres">
      <dgm:prSet presAssocID="{B3DCB862-913C-41F5-99F9-5A82AFB0AC51}" presName="hierChild2" presStyleCnt="0"/>
      <dgm:spPr/>
    </dgm:pt>
    <dgm:pt modelId="{757E1E89-2F2B-426F-BD71-0979B3376876}" type="pres">
      <dgm:prSet presAssocID="{D00B2087-D13E-4240-BE46-79CB77F702B1}" presName="Name37" presStyleLbl="parChTrans1D2" presStyleIdx="0" presStyleCnt="3"/>
      <dgm:spPr/>
    </dgm:pt>
    <dgm:pt modelId="{2EC59285-4696-403A-B4B5-98519F489925}" type="pres">
      <dgm:prSet presAssocID="{9B5B06D4-5027-4C6F-902F-F05040416241}" presName="hierRoot2" presStyleCnt="0">
        <dgm:presLayoutVars>
          <dgm:hierBranch val="init"/>
        </dgm:presLayoutVars>
      </dgm:prSet>
      <dgm:spPr/>
    </dgm:pt>
    <dgm:pt modelId="{CCB42400-93D0-4117-8BA1-AF12D76AC99D}" type="pres">
      <dgm:prSet presAssocID="{9B5B06D4-5027-4C6F-902F-F05040416241}" presName="rootComposite" presStyleCnt="0"/>
      <dgm:spPr/>
    </dgm:pt>
    <dgm:pt modelId="{19AC4632-EDBF-48B8-9C24-CA0D9DBA78D1}" type="pres">
      <dgm:prSet presAssocID="{9B5B06D4-5027-4C6F-902F-F05040416241}" presName="rootText" presStyleLbl="node2" presStyleIdx="0" presStyleCnt="3" custScaleX="143050">
        <dgm:presLayoutVars>
          <dgm:chPref val="3"/>
        </dgm:presLayoutVars>
      </dgm:prSet>
      <dgm:spPr/>
    </dgm:pt>
    <dgm:pt modelId="{52F5603B-41DD-4622-B7DD-606EC692A069}" type="pres">
      <dgm:prSet presAssocID="{9B5B06D4-5027-4C6F-902F-F05040416241}" presName="rootConnector" presStyleLbl="node2" presStyleIdx="0" presStyleCnt="3"/>
      <dgm:spPr/>
    </dgm:pt>
    <dgm:pt modelId="{7BDFBB69-ACF0-4E72-95D2-D67A90F6642F}" type="pres">
      <dgm:prSet presAssocID="{9B5B06D4-5027-4C6F-902F-F05040416241}" presName="hierChild4" presStyleCnt="0"/>
      <dgm:spPr/>
    </dgm:pt>
    <dgm:pt modelId="{E7AF9458-9069-430A-ADDD-5CEB4CD5FD9E}" type="pres">
      <dgm:prSet presAssocID="{9C5FAA04-0B76-43F6-AC79-7AFB026B80EB}" presName="Name37" presStyleLbl="parChTrans1D3" presStyleIdx="0" presStyleCnt="1"/>
      <dgm:spPr/>
    </dgm:pt>
    <dgm:pt modelId="{3AD4F668-6121-4174-A9B5-1878D4A5884F}" type="pres">
      <dgm:prSet presAssocID="{BE88AFA8-9DD6-4577-A00F-20262F18111E}" presName="hierRoot2" presStyleCnt="0">
        <dgm:presLayoutVars>
          <dgm:hierBranch val="init"/>
        </dgm:presLayoutVars>
      </dgm:prSet>
      <dgm:spPr/>
    </dgm:pt>
    <dgm:pt modelId="{3427A6FB-5F89-40F7-BC67-770F45F10C66}" type="pres">
      <dgm:prSet presAssocID="{BE88AFA8-9DD6-4577-A00F-20262F18111E}" presName="rootComposite" presStyleCnt="0"/>
      <dgm:spPr/>
    </dgm:pt>
    <dgm:pt modelId="{D6E36762-A61E-4F34-B235-6F69A057FA77}" type="pres">
      <dgm:prSet presAssocID="{BE88AFA8-9DD6-4577-A00F-20262F18111E}" presName="rootText" presStyleLbl="node3" presStyleIdx="0" presStyleCnt="1" custScaleX="143050" custLinFactNeighborX="-12726" custLinFactNeighborY="-5633">
        <dgm:presLayoutVars>
          <dgm:chPref val="3"/>
        </dgm:presLayoutVars>
      </dgm:prSet>
      <dgm:spPr/>
    </dgm:pt>
    <dgm:pt modelId="{9EC3E033-6658-4F59-863A-4F16E0BDE1FB}" type="pres">
      <dgm:prSet presAssocID="{BE88AFA8-9DD6-4577-A00F-20262F18111E}" presName="rootConnector" presStyleLbl="node3" presStyleIdx="0" presStyleCnt="1"/>
      <dgm:spPr/>
    </dgm:pt>
    <dgm:pt modelId="{6F33C7D6-F7FA-4BC0-9693-B13676FC5A92}" type="pres">
      <dgm:prSet presAssocID="{BE88AFA8-9DD6-4577-A00F-20262F18111E}" presName="hierChild4" presStyleCnt="0"/>
      <dgm:spPr/>
    </dgm:pt>
    <dgm:pt modelId="{A15DAB20-173A-46CF-8A09-79C667200C65}" type="pres">
      <dgm:prSet presAssocID="{BE88AFA8-9DD6-4577-A00F-20262F18111E}" presName="hierChild5" presStyleCnt="0"/>
      <dgm:spPr/>
    </dgm:pt>
    <dgm:pt modelId="{35C2BDD0-F6B3-469B-BBA3-E0F94647547B}" type="pres">
      <dgm:prSet presAssocID="{9B5B06D4-5027-4C6F-902F-F05040416241}" presName="hierChild5" presStyleCnt="0"/>
      <dgm:spPr/>
    </dgm:pt>
    <dgm:pt modelId="{9CA7CD4D-74F3-48B3-9335-1E909EE9CB06}" type="pres">
      <dgm:prSet presAssocID="{B3DCB862-913C-41F5-99F9-5A82AFB0AC51}" presName="hierChild3" presStyleCnt="0"/>
      <dgm:spPr/>
    </dgm:pt>
    <dgm:pt modelId="{467DF4FA-28A3-4FB5-89B4-99890EEBC2A2}" type="pres">
      <dgm:prSet presAssocID="{E2D2E44A-8C2E-408F-9B8F-4DDE7F291DD0}" presName="hierRoot1" presStyleCnt="0">
        <dgm:presLayoutVars>
          <dgm:hierBranch val="init"/>
        </dgm:presLayoutVars>
      </dgm:prSet>
      <dgm:spPr/>
    </dgm:pt>
    <dgm:pt modelId="{16449B70-584C-4951-A24F-DCDF54115AA5}" type="pres">
      <dgm:prSet presAssocID="{E2D2E44A-8C2E-408F-9B8F-4DDE7F291DD0}" presName="rootComposite1" presStyleCnt="0"/>
      <dgm:spPr/>
    </dgm:pt>
    <dgm:pt modelId="{CCFAF13C-33AB-4A11-A549-0E30C3AAFC4E}" type="pres">
      <dgm:prSet presAssocID="{E2D2E44A-8C2E-408F-9B8F-4DDE7F291DD0}" presName="rootText1" presStyleLbl="node0" presStyleIdx="1" presStyleCnt="3" custScaleX="164036">
        <dgm:presLayoutVars>
          <dgm:chPref val="3"/>
        </dgm:presLayoutVars>
      </dgm:prSet>
      <dgm:spPr/>
    </dgm:pt>
    <dgm:pt modelId="{2021C0FF-1B87-46AD-BB25-7DD93620814A}" type="pres">
      <dgm:prSet presAssocID="{E2D2E44A-8C2E-408F-9B8F-4DDE7F291DD0}" presName="rootConnector1" presStyleLbl="node1" presStyleIdx="0" presStyleCnt="0"/>
      <dgm:spPr/>
    </dgm:pt>
    <dgm:pt modelId="{2B00287D-698F-43EC-A91C-898B760D6E74}" type="pres">
      <dgm:prSet presAssocID="{E2D2E44A-8C2E-408F-9B8F-4DDE7F291DD0}" presName="hierChild2" presStyleCnt="0"/>
      <dgm:spPr/>
    </dgm:pt>
    <dgm:pt modelId="{9C46C562-EDF0-4296-BB54-C3B6BA16F616}" type="pres">
      <dgm:prSet presAssocID="{5D2AA41A-4D27-4E07-8132-4C76D4499E6D}" presName="Name37" presStyleLbl="parChTrans1D2" presStyleIdx="1" presStyleCnt="3"/>
      <dgm:spPr/>
    </dgm:pt>
    <dgm:pt modelId="{0BADBD00-3BA6-4C3F-911A-9D88F595AAC3}" type="pres">
      <dgm:prSet presAssocID="{2933A446-85F8-495F-ACA0-48D4CBBC5DAE}" presName="hierRoot2" presStyleCnt="0">
        <dgm:presLayoutVars>
          <dgm:hierBranch val="init"/>
        </dgm:presLayoutVars>
      </dgm:prSet>
      <dgm:spPr/>
    </dgm:pt>
    <dgm:pt modelId="{235943B3-2E6F-41A6-A7F1-51DFA1D18A9A}" type="pres">
      <dgm:prSet presAssocID="{2933A446-85F8-495F-ACA0-48D4CBBC5DAE}" presName="rootComposite" presStyleCnt="0"/>
      <dgm:spPr/>
    </dgm:pt>
    <dgm:pt modelId="{2A94E156-D89E-4F43-9E2F-836E72B589BE}" type="pres">
      <dgm:prSet presAssocID="{2933A446-85F8-495F-ACA0-48D4CBBC5DAE}" presName="rootText" presStyleLbl="node2" presStyleIdx="1" presStyleCnt="3" custScaleX="136023">
        <dgm:presLayoutVars>
          <dgm:chPref val="3"/>
        </dgm:presLayoutVars>
      </dgm:prSet>
      <dgm:spPr/>
    </dgm:pt>
    <dgm:pt modelId="{E5C496FD-CDE3-4C8B-BBAA-A8B668041B00}" type="pres">
      <dgm:prSet presAssocID="{2933A446-85F8-495F-ACA0-48D4CBBC5DAE}" presName="rootConnector" presStyleLbl="node2" presStyleIdx="1" presStyleCnt="3"/>
      <dgm:spPr/>
    </dgm:pt>
    <dgm:pt modelId="{AA356C8E-1269-4AF1-8EA1-0CE869D4ED99}" type="pres">
      <dgm:prSet presAssocID="{2933A446-85F8-495F-ACA0-48D4CBBC5DAE}" presName="hierChild4" presStyleCnt="0"/>
      <dgm:spPr/>
    </dgm:pt>
    <dgm:pt modelId="{FE818386-8677-40F2-9F21-0AAB0CF9DE0F}" type="pres">
      <dgm:prSet presAssocID="{2933A446-85F8-495F-ACA0-48D4CBBC5DAE}" presName="hierChild5" presStyleCnt="0"/>
      <dgm:spPr/>
    </dgm:pt>
    <dgm:pt modelId="{92B39E5D-7D83-475F-9FD6-4B7B4757DA3F}" type="pres">
      <dgm:prSet presAssocID="{AB778AD9-7DF9-41F5-8CDD-8B8352B8410D}" presName="Name37" presStyleLbl="parChTrans1D2" presStyleIdx="2" presStyleCnt="3"/>
      <dgm:spPr/>
    </dgm:pt>
    <dgm:pt modelId="{47436BA4-AFD9-4014-B6B3-E7538A260982}" type="pres">
      <dgm:prSet presAssocID="{4F9ADC73-1378-4099-9514-646C5F6C5E22}" presName="hierRoot2" presStyleCnt="0">
        <dgm:presLayoutVars>
          <dgm:hierBranch val="init"/>
        </dgm:presLayoutVars>
      </dgm:prSet>
      <dgm:spPr/>
    </dgm:pt>
    <dgm:pt modelId="{971F56AF-5C9A-4D09-9658-30160CADCD7B}" type="pres">
      <dgm:prSet presAssocID="{4F9ADC73-1378-4099-9514-646C5F6C5E22}" presName="rootComposite" presStyleCnt="0"/>
      <dgm:spPr/>
    </dgm:pt>
    <dgm:pt modelId="{CD23D2D0-9E46-45F9-A0B4-03ED467746F0}" type="pres">
      <dgm:prSet presAssocID="{4F9ADC73-1378-4099-9514-646C5F6C5E22}" presName="rootText" presStyleLbl="node2" presStyleIdx="2" presStyleCnt="3" custScaleX="132171">
        <dgm:presLayoutVars>
          <dgm:chPref val="3"/>
        </dgm:presLayoutVars>
      </dgm:prSet>
      <dgm:spPr/>
    </dgm:pt>
    <dgm:pt modelId="{EC908F9F-186F-4DC2-BD28-C90B9C639DEA}" type="pres">
      <dgm:prSet presAssocID="{4F9ADC73-1378-4099-9514-646C5F6C5E22}" presName="rootConnector" presStyleLbl="node2" presStyleIdx="2" presStyleCnt="3"/>
      <dgm:spPr/>
    </dgm:pt>
    <dgm:pt modelId="{90A687F5-B11D-4DF1-B9DA-1030F95DAB64}" type="pres">
      <dgm:prSet presAssocID="{4F9ADC73-1378-4099-9514-646C5F6C5E22}" presName="hierChild4" presStyleCnt="0"/>
      <dgm:spPr/>
    </dgm:pt>
    <dgm:pt modelId="{F19F681A-97BE-4607-A0F5-124F7BDC7332}" type="pres">
      <dgm:prSet presAssocID="{4F9ADC73-1378-4099-9514-646C5F6C5E22}" presName="hierChild5" presStyleCnt="0"/>
      <dgm:spPr/>
    </dgm:pt>
    <dgm:pt modelId="{2F2B4815-A2A2-4E87-987F-A720EC297E11}" type="pres">
      <dgm:prSet presAssocID="{E2D2E44A-8C2E-408F-9B8F-4DDE7F291DD0}" presName="hierChild3" presStyleCnt="0"/>
      <dgm:spPr/>
    </dgm:pt>
    <dgm:pt modelId="{0D83A6D3-DE2C-4494-B8D1-EBE34D9807D7}" type="pres">
      <dgm:prSet presAssocID="{77899E8D-1F2E-4908-A951-ED8D97838160}" presName="hierRoot1" presStyleCnt="0">
        <dgm:presLayoutVars>
          <dgm:hierBranch val="init"/>
        </dgm:presLayoutVars>
      </dgm:prSet>
      <dgm:spPr/>
    </dgm:pt>
    <dgm:pt modelId="{60955C17-AA6C-40A1-8844-47DD9DE613DA}" type="pres">
      <dgm:prSet presAssocID="{77899E8D-1F2E-4908-A951-ED8D97838160}" presName="rootComposite1" presStyleCnt="0"/>
      <dgm:spPr/>
    </dgm:pt>
    <dgm:pt modelId="{DEC34943-48B2-4084-BF6D-C5CF4C289612}" type="pres">
      <dgm:prSet presAssocID="{77899E8D-1F2E-4908-A951-ED8D97838160}" presName="rootText1" presStyleLbl="node0" presStyleIdx="2" presStyleCnt="3" custScaleX="157046">
        <dgm:presLayoutVars>
          <dgm:chPref val="3"/>
        </dgm:presLayoutVars>
      </dgm:prSet>
      <dgm:spPr/>
    </dgm:pt>
    <dgm:pt modelId="{81616600-90E9-4653-A7CD-AD2586B7985B}" type="pres">
      <dgm:prSet presAssocID="{77899E8D-1F2E-4908-A951-ED8D97838160}" presName="rootConnector1" presStyleLbl="node1" presStyleIdx="0" presStyleCnt="0"/>
      <dgm:spPr/>
    </dgm:pt>
    <dgm:pt modelId="{C62C72F3-BC15-4E47-8498-C1D77EFE4ADF}" type="pres">
      <dgm:prSet presAssocID="{77899E8D-1F2E-4908-A951-ED8D97838160}" presName="hierChild2" presStyleCnt="0"/>
      <dgm:spPr/>
    </dgm:pt>
    <dgm:pt modelId="{202EFCCD-932E-4F41-889E-25871AA748EA}" type="pres">
      <dgm:prSet presAssocID="{77899E8D-1F2E-4908-A951-ED8D97838160}" presName="hierChild3" presStyleCnt="0"/>
      <dgm:spPr/>
    </dgm:pt>
  </dgm:ptLst>
  <dgm:cxnLst>
    <dgm:cxn modelId="{B8D48501-F4A4-4CB0-ADA3-8026E5FA8357}" type="presOf" srcId="{D00B2087-D13E-4240-BE46-79CB77F702B1}" destId="{757E1E89-2F2B-426F-BD71-0979B3376876}" srcOrd="0" destOrd="0" presId="urn:microsoft.com/office/officeart/2005/8/layout/orgChart1"/>
    <dgm:cxn modelId="{35198507-4B2C-4CEF-97D6-9D8F32C21C1B}" type="presOf" srcId="{B3DCB862-913C-41F5-99F9-5A82AFB0AC51}" destId="{ACBD9E6B-8F33-4CD9-B4B5-C74BA0B74F7A}" srcOrd="1" destOrd="0" presId="urn:microsoft.com/office/officeart/2005/8/layout/orgChart1"/>
    <dgm:cxn modelId="{CD252808-F4F5-4D37-9D63-DD51F12BEC12}" srcId="{9B5B06D4-5027-4C6F-902F-F05040416241}" destId="{BE88AFA8-9DD6-4577-A00F-20262F18111E}" srcOrd="0" destOrd="0" parTransId="{9C5FAA04-0B76-43F6-AC79-7AFB026B80EB}" sibTransId="{CAE73265-8F8A-4D26-BF6F-201D3390D106}"/>
    <dgm:cxn modelId="{0C020A0A-FEB2-4505-9EE1-8E13906C1AF6}" type="presOf" srcId="{BE88AFA8-9DD6-4577-A00F-20262F18111E}" destId="{D6E36762-A61E-4F34-B235-6F69A057FA77}" srcOrd="0" destOrd="0" presId="urn:microsoft.com/office/officeart/2005/8/layout/orgChart1"/>
    <dgm:cxn modelId="{5213DF0F-41E0-47BA-ADEB-300DBADC4CB6}" type="presOf" srcId="{9B5B06D4-5027-4C6F-902F-F05040416241}" destId="{52F5603B-41DD-4622-B7DD-606EC692A069}" srcOrd="1" destOrd="0" presId="urn:microsoft.com/office/officeart/2005/8/layout/orgChart1"/>
    <dgm:cxn modelId="{7B8CC215-F6EC-41C6-846C-FE9C1262A2FC}" srcId="{66453C6D-C6E3-451D-8864-C0FD5051D4CC}" destId="{B3DCB862-913C-41F5-99F9-5A82AFB0AC51}" srcOrd="0" destOrd="0" parTransId="{AECB8E7F-0B90-4A65-ACCD-F448CFFCB20E}" sibTransId="{20D45538-6396-46D0-9F05-EA2DE4F0CE9F}"/>
    <dgm:cxn modelId="{8564291C-5883-4FC7-BDDD-A670782A2791}" srcId="{B3DCB862-913C-41F5-99F9-5A82AFB0AC51}" destId="{9B5B06D4-5027-4C6F-902F-F05040416241}" srcOrd="0" destOrd="0" parTransId="{D00B2087-D13E-4240-BE46-79CB77F702B1}" sibTransId="{FBFB0D87-2B6C-4E81-9DEC-586B1B97AFEF}"/>
    <dgm:cxn modelId="{C5E64423-7E96-411C-BD9A-E090FE922C3A}" type="presOf" srcId="{4F9ADC73-1378-4099-9514-646C5F6C5E22}" destId="{EC908F9F-186F-4DC2-BD28-C90B9C639DEA}" srcOrd="1" destOrd="0" presId="urn:microsoft.com/office/officeart/2005/8/layout/orgChart1"/>
    <dgm:cxn modelId="{74615D26-6AB0-4675-860A-001E611E219B}" type="presOf" srcId="{9C5FAA04-0B76-43F6-AC79-7AFB026B80EB}" destId="{E7AF9458-9069-430A-ADDD-5CEB4CD5FD9E}" srcOrd="0" destOrd="0" presId="urn:microsoft.com/office/officeart/2005/8/layout/orgChart1"/>
    <dgm:cxn modelId="{B43FF22E-5494-470A-BE9F-4C34911000B2}" type="presOf" srcId="{9B5B06D4-5027-4C6F-902F-F05040416241}" destId="{19AC4632-EDBF-48B8-9C24-CA0D9DBA78D1}" srcOrd="0" destOrd="0" presId="urn:microsoft.com/office/officeart/2005/8/layout/orgChart1"/>
    <dgm:cxn modelId="{4AF88837-E0D0-41EA-B048-9BB78D0C26D1}" type="presOf" srcId="{66453C6D-C6E3-451D-8864-C0FD5051D4CC}" destId="{049CE7D9-0C88-4700-A3C1-B74B340914EA}" srcOrd="0" destOrd="0" presId="urn:microsoft.com/office/officeart/2005/8/layout/orgChart1"/>
    <dgm:cxn modelId="{761C253C-2845-4D5B-8234-D28276C83ADC}" type="presOf" srcId="{E2D2E44A-8C2E-408F-9B8F-4DDE7F291DD0}" destId="{CCFAF13C-33AB-4A11-A549-0E30C3AAFC4E}" srcOrd="0" destOrd="0" presId="urn:microsoft.com/office/officeart/2005/8/layout/orgChart1"/>
    <dgm:cxn modelId="{35AD453C-DDB1-44E6-9806-CBD5464C01B9}" type="presOf" srcId="{77899E8D-1F2E-4908-A951-ED8D97838160}" destId="{DEC34943-48B2-4084-BF6D-C5CF4C289612}" srcOrd="0" destOrd="0" presId="urn:microsoft.com/office/officeart/2005/8/layout/orgChart1"/>
    <dgm:cxn modelId="{E45D8348-6232-47B0-9D32-AEE201F89787}" srcId="{E2D2E44A-8C2E-408F-9B8F-4DDE7F291DD0}" destId="{2933A446-85F8-495F-ACA0-48D4CBBC5DAE}" srcOrd="0" destOrd="0" parTransId="{5D2AA41A-4D27-4E07-8132-4C76D4499E6D}" sibTransId="{8DDD4CC6-EF08-4382-B7F6-6D2BBA10D8A2}"/>
    <dgm:cxn modelId="{B8B05070-CE5F-43A8-923B-BD3ADE6F9985}" srcId="{66453C6D-C6E3-451D-8864-C0FD5051D4CC}" destId="{E2D2E44A-8C2E-408F-9B8F-4DDE7F291DD0}" srcOrd="1" destOrd="0" parTransId="{EE2DF023-CE4D-43D4-99F4-B6AC096D1B19}" sibTransId="{9DBC1E69-4CCB-4C14-85F6-83CC424B9F9A}"/>
    <dgm:cxn modelId="{E7541A58-68AC-42E9-BF87-9A885802F18E}" type="presOf" srcId="{2933A446-85F8-495F-ACA0-48D4CBBC5DAE}" destId="{E5C496FD-CDE3-4C8B-BBAA-A8B668041B00}" srcOrd="1" destOrd="0" presId="urn:microsoft.com/office/officeart/2005/8/layout/orgChart1"/>
    <dgm:cxn modelId="{2C2B5C79-8D5D-446B-AF6B-C152A93708E3}" type="presOf" srcId="{2933A446-85F8-495F-ACA0-48D4CBBC5DAE}" destId="{2A94E156-D89E-4F43-9E2F-836E72B589BE}" srcOrd="0" destOrd="0" presId="urn:microsoft.com/office/officeart/2005/8/layout/orgChart1"/>
    <dgm:cxn modelId="{BEBC1E80-3404-4BBF-A0D7-43942BB94142}" type="presOf" srcId="{B3DCB862-913C-41F5-99F9-5A82AFB0AC51}" destId="{BA4E6F69-039C-4A3D-BA73-6E28BA6077FE}" srcOrd="0" destOrd="0" presId="urn:microsoft.com/office/officeart/2005/8/layout/orgChart1"/>
    <dgm:cxn modelId="{681EB180-EA27-49FC-8064-0A44ACC07113}" type="presOf" srcId="{BE88AFA8-9DD6-4577-A00F-20262F18111E}" destId="{9EC3E033-6658-4F59-863A-4F16E0BDE1FB}" srcOrd="1" destOrd="0" presId="urn:microsoft.com/office/officeart/2005/8/layout/orgChart1"/>
    <dgm:cxn modelId="{7E5A158A-4BBB-49FD-81FB-5FCE475AECAE}" type="presOf" srcId="{4F9ADC73-1378-4099-9514-646C5F6C5E22}" destId="{CD23D2D0-9E46-45F9-A0B4-03ED467746F0}" srcOrd="0" destOrd="0" presId="urn:microsoft.com/office/officeart/2005/8/layout/orgChart1"/>
    <dgm:cxn modelId="{A719FAA2-E301-4E40-857D-CA3594418DB2}" type="presOf" srcId="{E2D2E44A-8C2E-408F-9B8F-4DDE7F291DD0}" destId="{2021C0FF-1B87-46AD-BB25-7DD93620814A}" srcOrd="1" destOrd="0" presId="urn:microsoft.com/office/officeart/2005/8/layout/orgChart1"/>
    <dgm:cxn modelId="{A4E3F2A9-2B99-42D2-855A-1ECB6B024D38}" srcId="{66453C6D-C6E3-451D-8864-C0FD5051D4CC}" destId="{77899E8D-1F2E-4908-A951-ED8D97838160}" srcOrd="2" destOrd="0" parTransId="{CA4ABE56-6C68-47E6-8F0D-BBDC7EC32561}" sibTransId="{D3154A80-1310-4544-97D7-B505109877E2}"/>
    <dgm:cxn modelId="{15DC5EAD-865D-46EE-9319-EA1142A9344E}" type="presOf" srcId="{AB778AD9-7DF9-41F5-8CDD-8B8352B8410D}" destId="{92B39E5D-7D83-475F-9FD6-4B7B4757DA3F}" srcOrd="0" destOrd="0" presId="urn:microsoft.com/office/officeart/2005/8/layout/orgChart1"/>
    <dgm:cxn modelId="{6B75F2BB-B1DC-4F88-988E-3A115B093C42}" type="presOf" srcId="{5D2AA41A-4D27-4E07-8132-4C76D4499E6D}" destId="{9C46C562-EDF0-4296-BB54-C3B6BA16F616}" srcOrd="0" destOrd="0" presId="urn:microsoft.com/office/officeart/2005/8/layout/orgChart1"/>
    <dgm:cxn modelId="{AFC190E8-53A1-4549-9131-DA07976C65AE}" type="presOf" srcId="{77899E8D-1F2E-4908-A951-ED8D97838160}" destId="{81616600-90E9-4653-A7CD-AD2586B7985B}" srcOrd="1" destOrd="0" presId="urn:microsoft.com/office/officeart/2005/8/layout/orgChart1"/>
    <dgm:cxn modelId="{16EFEEF1-ACFC-4163-8F42-8B41F58A6BD7}" srcId="{E2D2E44A-8C2E-408F-9B8F-4DDE7F291DD0}" destId="{4F9ADC73-1378-4099-9514-646C5F6C5E22}" srcOrd="1" destOrd="0" parTransId="{AB778AD9-7DF9-41F5-8CDD-8B8352B8410D}" sibTransId="{33895B08-1682-4754-A801-CD94E4EB5C7D}"/>
    <dgm:cxn modelId="{7021E312-7E73-4EC1-86F8-5568A72A0F6D}" type="presParOf" srcId="{049CE7D9-0C88-4700-A3C1-B74B340914EA}" destId="{8EADF429-BC17-48D3-A204-8ED1A3D205E6}" srcOrd="0" destOrd="0" presId="urn:microsoft.com/office/officeart/2005/8/layout/orgChart1"/>
    <dgm:cxn modelId="{D334DEB0-0C69-4193-94C1-500573A1E980}" type="presParOf" srcId="{8EADF429-BC17-48D3-A204-8ED1A3D205E6}" destId="{CF07A1C2-7982-4F01-9680-B3E47874A4D3}" srcOrd="0" destOrd="0" presId="urn:microsoft.com/office/officeart/2005/8/layout/orgChart1"/>
    <dgm:cxn modelId="{BC0EB871-D7AE-437B-A219-42131A008029}" type="presParOf" srcId="{CF07A1C2-7982-4F01-9680-B3E47874A4D3}" destId="{BA4E6F69-039C-4A3D-BA73-6E28BA6077FE}" srcOrd="0" destOrd="0" presId="urn:microsoft.com/office/officeart/2005/8/layout/orgChart1"/>
    <dgm:cxn modelId="{E029777F-1F6C-4812-97CD-09B30C6B3A90}" type="presParOf" srcId="{CF07A1C2-7982-4F01-9680-B3E47874A4D3}" destId="{ACBD9E6B-8F33-4CD9-B4B5-C74BA0B74F7A}" srcOrd="1" destOrd="0" presId="urn:microsoft.com/office/officeart/2005/8/layout/orgChart1"/>
    <dgm:cxn modelId="{D37C5931-2807-478C-9144-004D12324F3C}" type="presParOf" srcId="{8EADF429-BC17-48D3-A204-8ED1A3D205E6}" destId="{C6B793DF-12C9-4307-9BB4-78F5F51D3734}" srcOrd="1" destOrd="0" presId="urn:microsoft.com/office/officeart/2005/8/layout/orgChart1"/>
    <dgm:cxn modelId="{F6D0F4F9-E721-4928-AC8B-AC4A5A939989}" type="presParOf" srcId="{C6B793DF-12C9-4307-9BB4-78F5F51D3734}" destId="{757E1E89-2F2B-426F-BD71-0979B3376876}" srcOrd="0" destOrd="0" presId="urn:microsoft.com/office/officeart/2005/8/layout/orgChart1"/>
    <dgm:cxn modelId="{99141958-29EC-40B0-9D12-506F149A5168}" type="presParOf" srcId="{C6B793DF-12C9-4307-9BB4-78F5F51D3734}" destId="{2EC59285-4696-403A-B4B5-98519F489925}" srcOrd="1" destOrd="0" presId="urn:microsoft.com/office/officeart/2005/8/layout/orgChart1"/>
    <dgm:cxn modelId="{5D27A660-EEC6-4E7F-AD83-AA6A3AE87AAE}" type="presParOf" srcId="{2EC59285-4696-403A-B4B5-98519F489925}" destId="{CCB42400-93D0-4117-8BA1-AF12D76AC99D}" srcOrd="0" destOrd="0" presId="urn:microsoft.com/office/officeart/2005/8/layout/orgChart1"/>
    <dgm:cxn modelId="{9EE26653-B994-4A44-8AB4-E2CE58314450}" type="presParOf" srcId="{CCB42400-93D0-4117-8BA1-AF12D76AC99D}" destId="{19AC4632-EDBF-48B8-9C24-CA0D9DBA78D1}" srcOrd="0" destOrd="0" presId="urn:microsoft.com/office/officeart/2005/8/layout/orgChart1"/>
    <dgm:cxn modelId="{138A57E2-6D16-46CA-99DC-45B88C97BC86}" type="presParOf" srcId="{CCB42400-93D0-4117-8BA1-AF12D76AC99D}" destId="{52F5603B-41DD-4622-B7DD-606EC692A069}" srcOrd="1" destOrd="0" presId="urn:microsoft.com/office/officeart/2005/8/layout/orgChart1"/>
    <dgm:cxn modelId="{BB4839F0-1792-4C30-84A2-92237CB53017}" type="presParOf" srcId="{2EC59285-4696-403A-B4B5-98519F489925}" destId="{7BDFBB69-ACF0-4E72-95D2-D67A90F6642F}" srcOrd="1" destOrd="0" presId="urn:microsoft.com/office/officeart/2005/8/layout/orgChart1"/>
    <dgm:cxn modelId="{7BEC42DA-E2EC-4B64-842C-E0D97828352F}" type="presParOf" srcId="{7BDFBB69-ACF0-4E72-95D2-D67A90F6642F}" destId="{E7AF9458-9069-430A-ADDD-5CEB4CD5FD9E}" srcOrd="0" destOrd="0" presId="urn:microsoft.com/office/officeart/2005/8/layout/orgChart1"/>
    <dgm:cxn modelId="{B89CD98D-1C19-45CE-8026-D2D9D0C41BA8}" type="presParOf" srcId="{7BDFBB69-ACF0-4E72-95D2-D67A90F6642F}" destId="{3AD4F668-6121-4174-A9B5-1878D4A5884F}" srcOrd="1" destOrd="0" presId="urn:microsoft.com/office/officeart/2005/8/layout/orgChart1"/>
    <dgm:cxn modelId="{501B59E4-00AB-46A5-A2BB-3DB0AD6A9587}" type="presParOf" srcId="{3AD4F668-6121-4174-A9B5-1878D4A5884F}" destId="{3427A6FB-5F89-40F7-BC67-770F45F10C66}" srcOrd="0" destOrd="0" presId="urn:microsoft.com/office/officeart/2005/8/layout/orgChart1"/>
    <dgm:cxn modelId="{E69DEAC7-924D-45DA-B170-5634B7912293}" type="presParOf" srcId="{3427A6FB-5F89-40F7-BC67-770F45F10C66}" destId="{D6E36762-A61E-4F34-B235-6F69A057FA77}" srcOrd="0" destOrd="0" presId="urn:microsoft.com/office/officeart/2005/8/layout/orgChart1"/>
    <dgm:cxn modelId="{DB5AF1B4-9FFD-422B-8FF3-7D57DD4CC35E}" type="presParOf" srcId="{3427A6FB-5F89-40F7-BC67-770F45F10C66}" destId="{9EC3E033-6658-4F59-863A-4F16E0BDE1FB}" srcOrd="1" destOrd="0" presId="urn:microsoft.com/office/officeart/2005/8/layout/orgChart1"/>
    <dgm:cxn modelId="{DE2D4B0E-1E49-4738-BCC7-EAAC768737CF}" type="presParOf" srcId="{3AD4F668-6121-4174-A9B5-1878D4A5884F}" destId="{6F33C7D6-F7FA-4BC0-9693-B13676FC5A92}" srcOrd="1" destOrd="0" presId="urn:microsoft.com/office/officeart/2005/8/layout/orgChart1"/>
    <dgm:cxn modelId="{76F0BEA5-F2F1-419F-ADF1-42D0AF571234}" type="presParOf" srcId="{3AD4F668-6121-4174-A9B5-1878D4A5884F}" destId="{A15DAB20-173A-46CF-8A09-79C667200C65}" srcOrd="2" destOrd="0" presId="urn:microsoft.com/office/officeart/2005/8/layout/orgChart1"/>
    <dgm:cxn modelId="{28DEB08F-D27E-4B7C-87B9-AF5C76F03B0F}" type="presParOf" srcId="{2EC59285-4696-403A-B4B5-98519F489925}" destId="{35C2BDD0-F6B3-469B-BBA3-E0F94647547B}" srcOrd="2" destOrd="0" presId="urn:microsoft.com/office/officeart/2005/8/layout/orgChart1"/>
    <dgm:cxn modelId="{7840F9A1-B638-4315-A759-E90CDD7E86CF}" type="presParOf" srcId="{8EADF429-BC17-48D3-A204-8ED1A3D205E6}" destId="{9CA7CD4D-74F3-48B3-9335-1E909EE9CB06}" srcOrd="2" destOrd="0" presId="urn:microsoft.com/office/officeart/2005/8/layout/orgChart1"/>
    <dgm:cxn modelId="{570D32AA-96B3-4887-8B5C-FDE8205E0C49}" type="presParOf" srcId="{049CE7D9-0C88-4700-A3C1-B74B340914EA}" destId="{467DF4FA-28A3-4FB5-89B4-99890EEBC2A2}" srcOrd="1" destOrd="0" presId="urn:microsoft.com/office/officeart/2005/8/layout/orgChart1"/>
    <dgm:cxn modelId="{CB1F0BA5-296C-4126-AAA6-FC9BDB2F0FAC}" type="presParOf" srcId="{467DF4FA-28A3-4FB5-89B4-99890EEBC2A2}" destId="{16449B70-584C-4951-A24F-DCDF54115AA5}" srcOrd="0" destOrd="0" presId="urn:microsoft.com/office/officeart/2005/8/layout/orgChart1"/>
    <dgm:cxn modelId="{7D531DCF-B15B-4623-8BDF-30C4C3613CCF}" type="presParOf" srcId="{16449B70-584C-4951-A24F-DCDF54115AA5}" destId="{CCFAF13C-33AB-4A11-A549-0E30C3AAFC4E}" srcOrd="0" destOrd="0" presId="urn:microsoft.com/office/officeart/2005/8/layout/orgChart1"/>
    <dgm:cxn modelId="{BFA02F82-D4D5-4F3F-A00E-8AE1497C6E91}" type="presParOf" srcId="{16449B70-584C-4951-A24F-DCDF54115AA5}" destId="{2021C0FF-1B87-46AD-BB25-7DD93620814A}" srcOrd="1" destOrd="0" presId="urn:microsoft.com/office/officeart/2005/8/layout/orgChart1"/>
    <dgm:cxn modelId="{87091CB9-6901-49A1-8705-A859758BE127}" type="presParOf" srcId="{467DF4FA-28A3-4FB5-89B4-99890EEBC2A2}" destId="{2B00287D-698F-43EC-A91C-898B760D6E74}" srcOrd="1" destOrd="0" presId="urn:microsoft.com/office/officeart/2005/8/layout/orgChart1"/>
    <dgm:cxn modelId="{D9685956-5E52-4ABC-AF37-FAE483836F92}" type="presParOf" srcId="{2B00287D-698F-43EC-A91C-898B760D6E74}" destId="{9C46C562-EDF0-4296-BB54-C3B6BA16F616}" srcOrd="0" destOrd="0" presId="urn:microsoft.com/office/officeart/2005/8/layout/orgChart1"/>
    <dgm:cxn modelId="{6B015C3F-E53B-481E-9782-8AA3AAD8DE4E}" type="presParOf" srcId="{2B00287D-698F-43EC-A91C-898B760D6E74}" destId="{0BADBD00-3BA6-4C3F-911A-9D88F595AAC3}" srcOrd="1" destOrd="0" presId="urn:microsoft.com/office/officeart/2005/8/layout/orgChart1"/>
    <dgm:cxn modelId="{A3BCE184-C087-4421-A89C-D2EAC9F9E9E8}" type="presParOf" srcId="{0BADBD00-3BA6-4C3F-911A-9D88F595AAC3}" destId="{235943B3-2E6F-41A6-A7F1-51DFA1D18A9A}" srcOrd="0" destOrd="0" presId="urn:microsoft.com/office/officeart/2005/8/layout/orgChart1"/>
    <dgm:cxn modelId="{D1710FA5-ED2B-4FB2-81B1-BFCB5F36686D}" type="presParOf" srcId="{235943B3-2E6F-41A6-A7F1-51DFA1D18A9A}" destId="{2A94E156-D89E-4F43-9E2F-836E72B589BE}" srcOrd="0" destOrd="0" presId="urn:microsoft.com/office/officeart/2005/8/layout/orgChart1"/>
    <dgm:cxn modelId="{BB17CF29-6EB0-41AE-96D3-63AB31348279}" type="presParOf" srcId="{235943B3-2E6F-41A6-A7F1-51DFA1D18A9A}" destId="{E5C496FD-CDE3-4C8B-BBAA-A8B668041B00}" srcOrd="1" destOrd="0" presId="urn:microsoft.com/office/officeart/2005/8/layout/orgChart1"/>
    <dgm:cxn modelId="{5E90FD06-C256-4024-A0B9-A05E627F2862}" type="presParOf" srcId="{0BADBD00-3BA6-4C3F-911A-9D88F595AAC3}" destId="{AA356C8E-1269-4AF1-8EA1-0CE869D4ED99}" srcOrd="1" destOrd="0" presId="urn:microsoft.com/office/officeart/2005/8/layout/orgChart1"/>
    <dgm:cxn modelId="{B94BACD9-B379-4CA1-A683-992FB7B09165}" type="presParOf" srcId="{0BADBD00-3BA6-4C3F-911A-9D88F595AAC3}" destId="{FE818386-8677-40F2-9F21-0AAB0CF9DE0F}" srcOrd="2" destOrd="0" presId="urn:microsoft.com/office/officeart/2005/8/layout/orgChart1"/>
    <dgm:cxn modelId="{12C74CD8-D872-4F0A-9EB7-BD8003E5A67C}" type="presParOf" srcId="{2B00287D-698F-43EC-A91C-898B760D6E74}" destId="{92B39E5D-7D83-475F-9FD6-4B7B4757DA3F}" srcOrd="2" destOrd="0" presId="urn:microsoft.com/office/officeart/2005/8/layout/orgChart1"/>
    <dgm:cxn modelId="{E63850FF-DD02-4F0F-A7B7-F1FAA235FC53}" type="presParOf" srcId="{2B00287D-698F-43EC-A91C-898B760D6E74}" destId="{47436BA4-AFD9-4014-B6B3-E7538A260982}" srcOrd="3" destOrd="0" presId="urn:microsoft.com/office/officeart/2005/8/layout/orgChart1"/>
    <dgm:cxn modelId="{95F8DC8A-6E55-4F26-ADE6-D1321667C5A6}" type="presParOf" srcId="{47436BA4-AFD9-4014-B6B3-E7538A260982}" destId="{971F56AF-5C9A-4D09-9658-30160CADCD7B}" srcOrd="0" destOrd="0" presId="urn:microsoft.com/office/officeart/2005/8/layout/orgChart1"/>
    <dgm:cxn modelId="{C44C72F3-09C0-417C-A42D-1EAA11A70E8B}" type="presParOf" srcId="{971F56AF-5C9A-4D09-9658-30160CADCD7B}" destId="{CD23D2D0-9E46-45F9-A0B4-03ED467746F0}" srcOrd="0" destOrd="0" presId="urn:microsoft.com/office/officeart/2005/8/layout/orgChart1"/>
    <dgm:cxn modelId="{881E5A18-67A2-4555-8BD1-8048F89A8FA3}" type="presParOf" srcId="{971F56AF-5C9A-4D09-9658-30160CADCD7B}" destId="{EC908F9F-186F-4DC2-BD28-C90B9C639DEA}" srcOrd="1" destOrd="0" presId="urn:microsoft.com/office/officeart/2005/8/layout/orgChart1"/>
    <dgm:cxn modelId="{7A1950C3-5749-4E77-BD2F-B1A3D7B20E47}" type="presParOf" srcId="{47436BA4-AFD9-4014-B6B3-E7538A260982}" destId="{90A687F5-B11D-4DF1-B9DA-1030F95DAB64}" srcOrd="1" destOrd="0" presId="urn:microsoft.com/office/officeart/2005/8/layout/orgChart1"/>
    <dgm:cxn modelId="{96B5C3CE-A540-4C3D-B55A-62A40E4D7965}" type="presParOf" srcId="{47436BA4-AFD9-4014-B6B3-E7538A260982}" destId="{F19F681A-97BE-4607-A0F5-124F7BDC7332}" srcOrd="2" destOrd="0" presId="urn:microsoft.com/office/officeart/2005/8/layout/orgChart1"/>
    <dgm:cxn modelId="{41A82BB2-9461-44DF-B387-4C9DA560157F}" type="presParOf" srcId="{467DF4FA-28A3-4FB5-89B4-99890EEBC2A2}" destId="{2F2B4815-A2A2-4E87-987F-A720EC297E11}" srcOrd="2" destOrd="0" presId="urn:microsoft.com/office/officeart/2005/8/layout/orgChart1"/>
    <dgm:cxn modelId="{BD968B47-C7DE-47D6-8F19-3EEC4E28EBF5}" type="presParOf" srcId="{049CE7D9-0C88-4700-A3C1-B74B340914EA}" destId="{0D83A6D3-DE2C-4494-B8D1-EBE34D9807D7}" srcOrd="2" destOrd="0" presId="urn:microsoft.com/office/officeart/2005/8/layout/orgChart1"/>
    <dgm:cxn modelId="{97D7D75C-293C-42F1-A4BE-25B5CCA45012}" type="presParOf" srcId="{0D83A6D3-DE2C-4494-B8D1-EBE34D9807D7}" destId="{60955C17-AA6C-40A1-8844-47DD9DE613DA}" srcOrd="0" destOrd="0" presId="urn:microsoft.com/office/officeart/2005/8/layout/orgChart1"/>
    <dgm:cxn modelId="{8C77D6EE-5DFA-4EDE-AF4F-15AA2268C839}" type="presParOf" srcId="{60955C17-AA6C-40A1-8844-47DD9DE613DA}" destId="{DEC34943-48B2-4084-BF6D-C5CF4C289612}" srcOrd="0" destOrd="0" presId="urn:microsoft.com/office/officeart/2005/8/layout/orgChart1"/>
    <dgm:cxn modelId="{99905FCD-C7B1-4AE8-9BD2-8F8BD8094DF2}" type="presParOf" srcId="{60955C17-AA6C-40A1-8844-47DD9DE613DA}" destId="{81616600-90E9-4653-A7CD-AD2586B7985B}" srcOrd="1" destOrd="0" presId="urn:microsoft.com/office/officeart/2005/8/layout/orgChart1"/>
    <dgm:cxn modelId="{D42344AA-8C5D-42CE-89C0-8216F4C9FB1C}" type="presParOf" srcId="{0D83A6D3-DE2C-4494-B8D1-EBE34D9807D7}" destId="{C62C72F3-BC15-4E47-8498-C1D77EFE4ADF}" srcOrd="1" destOrd="0" presId="urn:microsoft.com/office/officeart/2005/8/layout/orgChart1"/>
    <dgm:cxn modelId="{369439ED-A2D9-428E-A92A-21E2DB2DDB45}" type="presParOf" srcId="{0D83A6D3-DE2C-4494-B8D1-EBE34D9807D7}" destId="{202EFCCD-932E-4F41-889E-25871AA748E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B39E5D-7D83-475F-9FD6-4B7B4757DA3F}">
      <dsp:nvSpPr>
        <dsp:cNvPr id="0" name=""/>
        <dsp:cNvSpPr/>
      </dsp:nvSpPr>
      <dsp:spPr>
        <a:xfrm>
          <a:off x="4806684" y="940013"/>
          <a:ext cx="1222339" cy="3269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473"/>
              </a:lnTo>
              <a:lnTo>
                <a:pt x="1222339" y="163473"/>
              </a:lnTo>
              <a:lnTo>
                <a:pt x="1222339" y="32694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46C562-EDF0-4296-BB54-C3B6BA16F616}">
      <dsp:nvSpPr>
        <dsp:cNvPr id="0" name=""/>
        <dsp:cNvSpPr/>
      </dsp:nvSpPr>
      <dsp:spPr>
        <a:xfrm>
          <a:off x="3614331" y="940013"/>
          <a:ext cx="1192353" cy="326947"/>
        </a:xfrm>
        <a:custGeom>
          <a:avLst/>
          <a:gdLst/>
          <a:ahLst/>
          <a:cxnLst/>
          <a:rect l="0" t="0" r="0" b="0"/>
          <a:pathLst>
            <a:path>
              <a:moveTo>
                <a:pt x="1192353" y="0"/>
              </a:moveTo>
              <a:lnTo>
                <a:pt x="1192353" y="163473"/>
              </a:lnTo>
              <a:lnTo>
                <a:pt x="0" y="163473"/>
              </a:lnTo>
              <a:lnTo>
                <a:pt x="0" y="32694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AF9458-9069-430A-ADDD-5CEB4CD5FD9E}">
      <dsp:nvSpPr>
        <dsp:cNvPr id="0" name=""/>
        <dsp:cNvSpPr/>
      </dsp:nvSpPr>
      <dsp:spPr>
        <a:xfrm>
          <a:off x="224098" y="2045406"/>
          <a:ext cx="135940" cy="6723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2320"/>
              </a:lnTo>
              <a:lnTo>
                <a:pt x="135940" y="6723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7E1E89-2F2B-426F-BD71-0979B3376876}">
      <dsp:nvSpPr>
        <dsp:cNvPr id="0" name=""/>
        <dsp:cNvSpPr/>
      </dsp:nvSpPr>
      <dsp:spPr>
        <a:xfrm>
          <a:off x="1069231" y="940013"/>
          <a:ext cx="91440" cy="32694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694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4E6F69-039C-4A3D-BA73-6E28BA6077FE}">
      <dsp:nvSpPr>
        <dsp:cNvPr id="0" name=""/>
        <dsp:cNvSpPr/>
      </dsp:nvSpPr>
      <dsp:spPr>
        <a:xfrm>
          <a:off x="336505" y="161567"/>
          <a:ext cx="1556891" cy="778445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flat" dir="t"/>
        </a:scene3d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1" kern="1200" dirty="0"/>
            <a:t>Главная</a:t>
          </a:r>
        </a:p>
      </dsp:txBody>
      <dsp:txXfrm>
        <a:off x="336505" y="161567"/>
        <a:ext cx="1556891" cy="778445"/>
      </dsp:txXfrm>
    </dsp:sp>
    <dsp:sp modelId="{19AC4632-EDBF-48B8-9C24-CA0D9DBA78D1}">
      <dsp:nvSpPr>
        <dsp:cNvPr id="0" name=""/>
        <dsp:cNvSpPr/>
      </dsp:nvSpPr>
      <dsp:spPr>
        <a:xfrm>
          <a:off x="1384" y="1266961"/>
          <a:ext cx="2227133" cy="778445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flat" dir="t"/>
        </a:scene3d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1" kern="1200" dirty="0"/>
            <a:t>Каталог</a:t>
          </a:r>
        </a:p>
      </dsp:txBody>
      <dsp:txXfrm>
        <a:off x="1384" y="1266961"/>
        <a:ext cx="2227133" cy="778445"/>
      </dsp:txXfrm>
    </dsp:sp>
    <dsp:sp modelId="{D6E36762-A61E-4F34-B235-6F69A057FA77}">
      <dsp:nvSpPr>
        <dsp:cNvPr id="0" name=""/>
        <dsp:cNvSpPr/>
      </dsp:nvSpPr>
      <dsp:spPr>
        <a:xfrm>
          <a:off x="360038" y="2328504"/>
          <a:ext cx="2227133" cy="778445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flat" dir="t"/>
        </a:scene3d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1" kern="1200" dirty="0"/>
            <a:t>Товар</a:t>
          </a:r>
        </a:p>
      </dsp:txBody>
      <dsp:txXfrm>
        <a:off x="360038" y="2328504"/>
        <a:ext cx="2227133" cy="778445"/>
      </dsp:txXfrm>
    </dsp:sp>
    <dsp:sp modelId="{CCFAF13C-33AB-4A11-A549-0E30C3AAFC4E}">
      <dsp:nvSpPr>
        <dsp:cNvPr id="0" name=""/>
        <dsp:cNvSpPr/>
      </dsp:nvSpPr>
      <dsp:spPr>
        <a:xfrm>
          <a:off x="3529752" y="161567"/>
          <a:ext cx="2553862" cy="778445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flat" dir="t"/>
        </a:scene3d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1" kern="1200" dirty="0"/>
            <a:t>Консоль администратора</a:t>
          </a:r>
        </a:p>
      </dsp:txBody>
      <dsp:txXfrm>
        <a:off x="3529752" y="161567"/>
        <a:ext cx="2553862" cy="778445"/>
      </dsp:txXfrm>
    </dsp:sp>
    <dsp:sp modelId="{2A94E156-D89E-4F43-9E2F-836E72B589BE}">
      <dsp:nvSpPr>
        <dsp:cNvPr id="0" name=""/>
        <dsp:cNvSpPr/>
      </dsp:nvSpPr>
      <dsp:spPr>
        <a:xfrm>
          <a:off x="2555465" y="1266961"/>
          <a:ext cx="2117730" cy="778445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flat" dir="t"/>
        </a:scene3d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1" kern="1200"/>
            <a:t>Добавление товара</a:t>
          </a:r>
        </a:p>
      </dsp:txBody>
      <dsp:txXfrm>
        <a:off x="2555465" y="1266961"/>
        <a:ext cx="2117730" cy="778445"/>
      </dsp:txXfrm>
    </dsp:sp>
    <dsp:sp modelId="{CD23D2D0-9E46-45F9-A0B4-03ED467746F0}">
      <dsp:nvSpPr>
        <dsp:cNvPr id="0" name=""/>
        <dsp:cNvSpPr/>
      </dsp:nvSpPr>
      <dsp:spPr>
        <a:xfrm>
          <a:off x="5000143" y="1266961"/>
          <a:ext cx="2057759" cy="778445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flat" dir="t"/>
        </a:scene3d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1" kern="1200"/>
            <a:t>Редактирование товара</a:t>
          </a:r>
        </a:p>
      </dsp:txBody>
      <dsp:txXfrm>
        <a:off x="5000143" y="1266961"/>
        <a:ext cx="2057759" cy="778445"/>
      </dsp:txXfrm>
    </dsp:sp>
    <dsp:sp modelId="{DEC34943-48B2-4084-BF6D-C5CF4C289612}">
      <dsp:nvSpPr>
        <dsp:cNvPr id="0" name=""/>
        <dsp:cNvSpPr/>
      </dsp:nvSpPr>
      <dsp:spPr>
        <a:xfrm>
          <a:off x="6410563" y="161567"/>
          <a:ext cx="2445036" cy="778445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flat" dir="t"/>
        </a:scene3d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1" kern="1200"/>
            <a:t>Авторизация</a:t>
          </a:r>
        </a:p>
      </dsp:txBody>
      <dsp:txXfrm>
        <a:off x="6410563" y="161567"/>
        <a:ext cx="2445036" cy="7784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825355-6FC5-4F29-8FF3-0C7DFF8CC85C}" type="datetimeFigureOut">
              <a:rPr lang="ru-RU" smtClean="0"/>
              <a:t>19.12.2019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6CCA9-A7D5-4DC3-AC67-3DAB6D481F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3684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E6CCA9-A7D5-4DC3-AC67-3DAB6D481FB7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9503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E6CCA9-A7D5-4DC3-AC67-3DAB6D481FB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5482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6CCA9-A7D5-4DC3-AC67-3DAB6D481FB7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5270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D46839E8-87CD-429E-A8F7-0DF968487CDD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883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2127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623081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9857894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473335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970161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50929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9EFE-9356-42B5-B023-9A6507781337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15857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4077754-978D-4573-B5F3-4DBF6EBEFB47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80752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A8829-E3F0-48FD-9D8C-A7BC6D14741A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745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399946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E9D8D603-A1E8-49AC-940B-C4B996D0545C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1047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68717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54258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0C54D-3E4A-4B5A-B1CE-83C014DB1EB8}" type="datetime1">
              <a:rPr lang="ru-RU" smtClean="0"/>
              <a:t>19.12.2019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911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8507-AC70-4791-9461-97C041F88416}" type="datetime1">
              <a:rPr lang="ru-RU" smtClean="0"/>
              <a:t>19.12.2019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5318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725126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70D67-0DB9-4601-BC42-8621D514CBDC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836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615B5-B66B-4B91-8F72-8FAB9B0BEAB8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14C6BB-D2D3-4F2D-B30F-4BE46DCAF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41292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  <p:sldLayoutId id="2147483746" r:id="rId18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3200" dirty="0"/>
              <a:t>РАЗРАБОТКА САЙТА-ВИТРИНЫ</a:t>
            </a:r>
            <a:br>
              <a:rPr lang="ru-RU" sz="3200" dirty="0"/>
            </a:br>
            <a:r>
              <a:rPr lang="ru-RU" sz="3200" dirty="0"/>
              <a:t>МАГАЗИНА ДЕТСКИХ КОНСТРУКТОРОВ «WOODY»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6897960" cy="1198984"/>
          </a:xfrm>
        </p:spPr>
        <p:txBody>
          <a:bodyPr>
            <a:normAutofit/>
          </a:bodyPr>
          <a:lstStyle/>
          <a:p>
            <a:r>
              <a:rPr lang="ru-RU" dirty="0"/>
              <a:t>Евсеева Диана Александровна</a:t>
            </a:r>
          </a:p>
          <a:p>
            <a:r>
              <a:rPr lang="ru-RU" sz="1400" dirty="0"/>
              <a:t>4 курс, специальность «прикладная информатика»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914400" y="4715852"/>
            <a:ext cx="338437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/>
              <a:t>Научный руководитель:</a:t>
            </a:r>
          </a:p>
          <a:p>
            <a:r>
              <a:rPr lang="ru-RU" sz="1400" dirty="0"/>
              <a:t>Доцент кафедры</a:t>
            </a:r>
          </a:p>
          <a:p>
            <a:r>
              <a:rPr lang="ru-RU" sz="1400" dirty="0" err="1"/>
              <a:t>Царик</a:t>
            </a:r>
            <a:r>
              <a:rPr lang="ru-RU" sz="1400" dirty="0"/>
              <a:t> Сергей Всеволодович</a:t>
            </a:r>
          </a:p>
        </p:txBody>
      </p:sp>
    </p:spTree>
    <p:extLst>
      <p:ext uri="{BB962C8B-B14F-4D97-AF65-F5344CB8AC3E}">
        <p14:creationId xmlns:p14="http://schemas.microsoft.com/office/powerpoint/2010/main" val="519592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10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925059"/>
            <a:ext cx="7924800" cy="95468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Фрагмент структуры проекта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0E81FE-6D9F-45F5-B067-D61C13DCEBB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29480" y="1879740"/>
            <a:ext cx="2930763" cy="474509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2D875E3-6C03-4800-88FF-B2D38F0F6F9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91398" y="1879741"/>
            <a:ext cx="3082480" cy="474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1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11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908720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Фрагмент каталога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725B40-1451-420A-94A2-718F887844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1475656" y="1772816"/>
            <a:ext cx="6550458" cy="487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65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12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908720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Фрагмент каталога </a:t>
            </a:r>
            <a:r>
              <a:rPr lang="en-US" dirty="0"/>
              <a:t>admin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6D4491-552B-4033-9CF2-4533F48505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300"/>
          <a:stretch/>
        </p:blipFill>
        <p:spPr>
          <a:xfrm>
            <a:off x="1571119" y="1837993"/>
            <a:ext cx="6149698" cy="477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069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13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908720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Фрагмент каталога </a:t>
            </a:r>
            <a:r>
              <a:rPr lang="en-US" dirty="0"/>
              <a:t>admin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64F79D9-FAD4-40B4-900A-904B7EAD6C5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250"/>
          <a:stretch/>
        </p:blipFill>
        <p:spPr>
          <a:xfrm>
            <a:off x="883664" y="2025996"/>
            <a:ext cx="7376672" cy="450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763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14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563563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Страница товара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949EE4-D17C-44D7-B5CA-E7D8D90224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524523"/>
            <a:ext cx="6497966" cy="497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184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15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563563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Страница товара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92DD72E-226D-4B5A-8AE5-AB3503A700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412776"/>
            <a:ext cx="6232053" cy="534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903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16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563563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Страница товара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92DD72E-226D-4B5A-8AE5-AB3503A700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412776"/>
            <a:ext cx="6232053" cy="534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351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17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927" y="908720"/>
            <a:ext cx="7924800" cy="95468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Фрагмент страницы товара  администратора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8E40854-8F0B-49B6-9679-2613EFE932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50" b="41600"/>
          <a:stretch/>
        </p:blipFill>
        <p:spPr>
          <a:xfrm>
            <a:off x="510523" y="2237837"/>
            <a:ext cx="8039117" cy="427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09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18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927" y="908720"/>
            <a:ext cx="7924800" cy="95468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Фрагмент страницы товара  администратора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8E40854-8F0B-49B6-9679-2613EFE932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400" b="6951"/>
          <a:stretch/>
        </p:blipFill>
        <p:spPr>
          <a:xfrm>
            <a:off x="1312847" y="2060790"/>
            <a:ext cx="6518305" cy="457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501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19</a:t>
            </a:fld>
            <a:endParaRPr lang="ru-RU" sz="140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71" y="746126"/>
            <a:ext cx="7924800" cy="95468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страница добавления товара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65541A-7287-4106-B94A-A270F9F4DA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50" b="13250"/>
          <a:stretch/>
        </p:blipFill>
        <p:spPr>
          <a:xfrm>
            <a:off x="1144785" y="1700808"/>
            <a:ext cx="6854430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6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543955"/>
            <a:ext cx="7924800" cy="1143000"/>
          </a:xfrm>
        </p:spPr>
        <p:txBody>
          <a:bodyPr/>
          <a:lstStyle/>
          <a:p>
            <a:pPr algn="ctr"/>
            <a:r>
              <a:rPr lang="ru-RU" sz="4800" dirty="0"/>
              <a:t>Цель работы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2</a:t>
            </a:fld>
            <a:endParaRPr lang="ru-RU" sz="1400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09600" y="2276872"/>
            <a:ext cx="7924800" cy="33227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/>
              <a:t>Создание сайта-витрины магазина детских конструкторов «</a:t>
            </a:r>
            <a:r>
              <a:rPr lang="ru-RU" sz="2800" dirty="0" err="1"/>
              <a:t>Woody</a:t>
            </a:r>
            <a:r>
              <a:rPr lang="ru-RU" sz="2800" dirty="0"/>
              <a:t>» с помощью библиотекой компонентов интерфейса «</a:t>
            </a:r>
            <a:r>
              <a:rPr lang="ru-RU" sz="2800" dirty="0" err="1"/>
              <a:t>Bootstrap</a:t>
            </a:r>
            <a:r>
              <a:rPr lang="ru-RU" sz="2800" dirty="0"/>
              <a:t>» для оформления страниц сайта и некоторых фреймворков «</a:t>
            </a:r>
            <a:r>
              <a:rPr lang="ru-RU" sz="2800" dirty="0" err="1"/>
              <a:t>Spring</a:t>
            </a:r>
            <a:r>
              <a:rPr lang="ru-RU" sz="2800" dirty="0"/>
              <a:t>» для реализации сайта-витрины. </a:t>
            </a:r>
          </a:p>
        </p:txBody>
      </p:sp>
    </p:spTree>
    <p:extLst>
      <p:ext uri="{BB962C8B-B14F-4D97-AF65-F5344CB8AC3E}">
        <p14:creationId xmlns:p14="http://schemas.microsoft.com/office/powerpoint/2010/main" val="3602516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20</a:t>
            </a:fld>
            <a:endParaRPr lang="ru-RU" sz="1400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251520" y="1772816"/>
            <a:ext cx="8712968" cy="4608512"/>
          </a:xfrm>
        </p:spPr>
        <p:txBody>
          <a:bodyPr>
            <a:normAutofit/>
          </a:bodyPr>
          <a:lstStyle/>
          <a:p>
            <a:r>
              <a:rPr lang="ru-RU" sz="2400" dirty="0"/>
              <a:t>Изучены основные инструменты платформы </a:t>
            </a:r>
            <a:r>
              <a:rPr lang="en-US" sz="2400" dirty="0"/>
              <a:t>Bootstrap</a:t>
            </a:r>
            <a:r>
              <a:rPr lang="ru-RU" sz="2400" dirty="0"/>
              <a:t>. </a:t>
            </a:r>
            <a:endParaRPr lang="en-US" sz="2400" dirty="0"/>
          </a:p>
          <a:p>
            <a:r>
              <a:rPr lang="ru-RU" sz="2400" dirty="0"/>
              <a:t>Проведен обзор фреймворков </a:t>
            </a:r>
            <a:r>
              <a:rPr lang="en-US" sz="2400" dirty="0"/>
              <a:t>Spring</a:t>
            </a:r>
            <a:r>
              <a:rPr lang="ru-RU" sz="2400" dirty="0"/>
              <a:t>.</a:t>
            </a:r>
          </a:p>
          <a:p>
            <a:r>
              <a:rPr lang="ru-RU" sz="2400" dirty="0"/>
              <a:t>Разработаны прототипы и верстка сайта-витрины.</a:t>
            </a:r>
          </a:p>
          <a:p>
            <a:r>
              <a:rPr lang="ru-RU" sz="2400" dirty="0"/>
              <a:t>Создан сайт-ветрина магазина детских конструкторов «</a:t>
            </a:r>
            <a:r>
              <a:rPr lang="en-US" sz="2400" dirty="0"/>
              <a:t>Woody</a:t>
            </a:r>
            <a:r>
              <a:rPr lang="ru-RU" sz="2400" dirty="0"/>
              <a:t>»</a:t>
            </a:r>
            <a:r>
              <a:rPr lang="en-US" sz="2400" dirty="0"/>
              <a:t> </a:t>
            </a:r>
            <a:r>
              <a:rPr lang="ru-RU" sz="2400" dirty="0"/>
              <a:t>с 6 страницами: «Главная», «Каталог», одного товара (с возможностью редактирования для администратора), «Авторизация», «Каталог администратора», «Добавление товара».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609600" y="476672"/>
            <a:ext cx="7924800" cy="86895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00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800" dirty="0"/>
              <a:t>ВЫВОДЫ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2818776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3664" y="2430016"/>
            <a:ext cx="7496672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800" dirty="0"/>
              <a:t>Спасибо за внимание!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21</a:t>
            </a:fld>
            <a:endParaRPr lang="ru-RU" sz="140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20D56C-1C53-4385-A46E-511D955BD664}"/>
              </a:ext>
            </a:extLst>
          </p:cNvPr>
          <p:cNvSpPr/>
          <p:nvPr/>
        </p:nvSpPr>
        <p:spPr>
          <a:xfrm>
            <a:off x="971600" y="3861048"/>
            <a:ext cx="7348736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/>
              <a:t>РАЗРАБОТКА САЙТА-ВИТРИНЫ</a:t>
            </a:r>
            <a:br>
              <a:rPr lang="ru-RU" sz="1600" dirty="0"/>
            </a:br>
            <a:r>
              <a:rPr lang="ru-RU" sz="1600" dirty="0"/>
              <a:t>МАГАЗИНА ДЕТСКИХ КОНСТРУКТОРОВ «WOODY»</a:t>
            </a:r>
          </a:p>
          <a:p>
            <a:endParaRPr lang="ru-RU" sz="1600" dirty="0"/>
          </a:p>
          <a:p>
            <a:r>
              <a:rPr lang="ru-RU" sz="1400" dirty="0"/>
              <a:t>Евсеева Диана Александровна</a:t>
            </a:r>
          </a:p>
          <a:p>
            <a:r>
              <a:rPr lang="ru-RU" sz="1400" dirty="0"/>
              <a:t>4 курс, специальность «прикладная информатика»</a:t>
            </a:r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798636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dirty="0"/>
              <a:t>Задачи</a:t>
            </a:r>
            <a:endParaRPr lang="ru-RU" sz="36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3</a:t>
            </a:fld>
            <a:endParaRPr lang="ru-RU" sz="140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09600" y="1844824"/>
            <a:ext cx="7924800" cy="411480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800" dirty="0"/>
              <a:t>Создать прототипы страниц сайта. 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/>
              <a:t>Сверстать страницы сайта с использованием библиотеки компонентов интерфейса «</a:t>
            </a:r>
            <a:r>
              <a:rPr lang="ru-RU" sz="2800" dirty="0" err="1"/>
              <a:t>Bootstrap</a:t>
            </a:r>
            <a:r>
              <a:rPr lang="ru-RU" sz="2800" dirty="0"/>
              <a:t>». 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/>
              <a:t>Разработать сайт-ветрину с использованием некоторых фреймворков «</a:t>
            </a:r>
            <a:r>
              <a:rPr lang="ru-RU" sz="2800" dirty="0" err="1"/>
              <a:t>Spring</a:t>
            </a:r>
            <a:r>
              <a:rPr lang="ru-RU" sz="2800" dirty="0"/>
              <a:t>» и страницами: «Каталог», один товар, «Консоль администратора», добавление и редактирование товара.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150444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576915" y="746126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sz="3600" dirty="0"/>
              <a:t>Шапка и подвал сайта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4</a:t>
            </a:fld>
            <a:endParaRPr lang="ru-RU" sz="140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32135C6-CC78-473F-B8AA-D49B60475A5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56240" y="2314028"/>
            <a:ext cx="8031520" cy="954682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1D7134F-A89D-41A4-A5C1-8C862B72D00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90545" y="4005064"/>
            <a:ext cx="8162910" cy="124516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4302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576915" y="746126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sz="3600" dirty="0"/>
              <a:t>Каталог товаров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5</a:t>
            </a:fld>
            <a:endParaRPr lang="ru-RU" sz="140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376826E-5A9F-4514-989D-DDEA216D9AA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4144" y="2065933"/>
            <a:ext cx="8160360" cy="4045941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88628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576915" y="746126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sz="3600" dirty="0"/>
              <a:t>Каталог товаров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6</a:t>
            </a:fld>
            <a:endParaRPr lang="ru-RU" sz="140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4F6896C-92B1-4824-B19D-96ACD539F92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63688" y="2101520"/>
            <a:ext cx="5541783" cy="407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946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576915" y="746126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sz="3600" dirty="0"/>
              <a:t>Каталог товаров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7</a:t>
            </a:fld>
            <a:endParaRPr lang="ru-RU" sz="140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E9FCAF4-9278-454C-8362-2FFAD846CF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28635" y="2049818"/>
            <a:ext cx="2421359" cy="4062056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51653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624840" y="925059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Структура сайта-витрины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8</a:t>
            </a:fld>
            <a:endParaRPr lang="ru-RU" sz="1400"/>
          </a:p>
        </p:txBody>
      </p:sp>
      <p:graphicFrame>
        <p:nvGraphicFramePr>
          <p:cNvPr id="6" name="Схема 5"/>
          <p:cNvGraphicFramePr/>
          <p:nvPr>
            <p:extLst>
              <p:ext uri="{D42A27DB-BD31-4B8C-83A1-F6EECF244321}">
                <p14:modId xmlns:p14="http://schemas.microsoft.com/office/powerpoint/2010/main" val="3628992849"/>
              </p:ext>
            </p:extLst>
          </p:nvPr>
        </p:nvGraphicFramePr>
        <p:xfrm>
          <a:off x="107504" y="2132856"/>
          <a:ext cx="8856984" cy="3312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8365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4C6BB-D2D3-4F2D-B30F-4BE46DCAFE1A}" type="slidenum">
              <a:rPr lang="ru-RU" sz="1400" smtClean="0"/>
              <a:t>9</a:t>
            </a:fld>
            <a:endParaRPr lang="ru-RU" sz="140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913C9AE-1292-400C-A18D-5AB94EEBF62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49261" y="2076200"/>
            <a:ext cx="4845477" cy="4193623"/>
          </a:xfrm>
          <a:prstGeom prst="rect">
            <a:avLst/>
          </a:prstGeom>
        </p:spPr>
      </p:pic>
      <p:sp>
        <p:nvSpPr>
          <p:cNvPr id="9" name="Заголовок 4">
            <a:extLst>
              <a:ext uri="{FF2B5EF4-FFF2-40B4-BE49-F238E27FC236}">
                <a16:creationId xmlns:a16="http://schemas.microsoft.com/office/drawing/2014/main" id="{5995A9A3-9DDE-42BA-A407-EC6690AD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925059"/>
            <a:ext cx="7924800" cy="954682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База данных сайта</a:t>
            </a:r>
          </a:p>
        </p:txBody>
      </p:sp>
    </p:spTree>
    <p:extLst>
      <p:ext uri="{BB962C8B-B14F-4D97-AF65-F5344CB8AC3E}">
        <p14:creationId xmlns:p14="http://schemas.microsoft.com/office/powerpoint/2010/main" val="848330553"/>
      </p:ext>
    </p:extLst>
  </p:cSld>
  <p:clrMapOvr>
    <a:masterClrMapping/>
  </p:clrMapOvr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След самолета</Template>
  <TotalTime>0</TotalTime>
  <Words>260</Words>
  <Application>Microsoft Office PowerPoint</Application>
  <PresentationFormat>Экран (4:3)</PresentationFormat>
  <Paragraphs>68</Paragraphs>
  <Slides>21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5" baseType="lpstr">
      <vt:lpstr>Arial</vt:lpstr>
      <vt:lpstr>Calibri</vt:lpstr>
      <vt:lpstr>Century Gothic</vt:lpstr>
      <vt:lpstr>След самолета</vt:lpstr>
      <vt:lpstr>РАЗРАБОТКА САЙТА-ВИТРИНЫ МАГАЗИНА ДЕТСКИХ КОНСТРУКТОРОВ «WOODY»</vt:lpstr>
      <vt:lpstr>Цель работы</vt:lpstr>
      <vt:lpstr>Задачи</vt:lpstr>
      <vt:lpstr>Шапка и подвал сайта</vt:lpstr>
      <vt:lpstr>Каталог товаров </vt:lpstr>
      <vt:lpstr>Каталог товаров </vt:lpstr>
      <vt:lpstr>Каталог товаров </vt:lpstr>
      <vt:lpstr>Структура сайта-витрины</vt:lpstr>
      <vt:lpstr>База данных сайта</vt:lpstr>
      <vt:lpstr>Фрагмент структуры проекта</vt:lpstr>
      <vt:lpstr>Фрагмент каталога</vt:lpstr>
      <vt:lpstr>Фрагмент каталога admin</vt:lpstr>
      <vt:lpstr>Фрагмент каталога admin</vt:lpstr>
      <vt:lpstr>Страница товара</vt:lpstr>
      <vt:lpstr>Страница товара</vt:lpstr>
      <vt:lpstr>Страница товара</vt:lpstr>
      <vt:lpstr>Фрагмент страницы товара  администратора</vt:lpstr>
      <vt:lpstr>Фрагмент страницы товара  администратора</vt:lpstr>
      <vt:lpstr>страница добавления товара</vt:lpstr>
      <vt:lpstr>Презентация PowerPoint</vt:lpstr>
      <vt:lpstr>Спасибо за внимание!</vt:lpstr>
    </vt:vector>
  </TitlesOfParts>
  <Company>Krokoz™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ДИЗАЙНА САЙТА АНТИКАФЕ «КНИЖНАЯ ПОЛКА»</dc:title>
  <dc:creator>Диана</dc:creator>
  <cp:lastModifiedBy>Diana Evseeva</cp:lastModifiedBy>
  <cp:revision>45</cp:revision>
  <dcterms:created xsi:type="dcterms:W3CDTF">2018-05-23T19:33:02Z</dcterms:created>
  <dcterms:modified xsi:type="dcterms:W3CDTF">2019-12-19T06:14:47Z</dcterms:modified>
</cp:coreProperties>
</file>

<file path=docProps/thumbnail.jpeg>
</file>